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5"/>
  </p:notesMasterIdLst>
  <p:handoutMasterIdLst>
    <p:handoutMasterId r:id="rId76"/>
  </p:handoutMasterIdLst>
  <p:sldIdLst>
    <p:sldId id="386" r:id="rId2"/>
    <p:sldId id="387" r:id="rId3"/>
    <p:sldId id="388" r:id="rId4"/>
    <p:sldId id="389" r:id="rId5"/>
    <p:sldId id="390" r:id="rId6"/>
    <p:sldId id="399" r:id="rId7"/>
    <p:sldId id="266" r:id="rId8"/>
    <p:sldId id="289" r:id="rId9"/>
    <p:sldId id="290" r:id="rId10"/>
    <p:sldId id="264" r:id="rId11"/>
    <p:sldId id="322" r:id="rId12"/>
    <p:sldId id="304" r:id="rId13"/>
    <p:sldId id="342" r:id="rId14"/>
    <p:sldId id="411" r:id="rId15"/>
    <p:sldId id="415" r:id="rId16"/>
    <p:sldId id="416" r:id="rId17"/>
    <p:sldId id="273" r:id="rId18"/>
    <p:sldId id="417" r:id="rId19"/>
    <p:sldId id="307" r:id="rId20"/>
    <p:sldId id="313" r:id="rId21"/>
    <p:sldId id="312" r:id="rId22"/>
    <p:sldId id="382" r:id="rId23"/>
    <p:sldId id="348" r:id="rId24"/>
    <p:sldId id="330" r:id="rId25"/>
    <p:sldId id="331" r:id="rId26"/>
    <p:sldId id="431" r:id="rId27"/>
    <p:sldId id="323" r:id="rId28"/>
    <p:sldId id="410" r:id="rId29"/>
    <p:sldId id="432" r:id="rId30"/>
    <p:sldId id="423" r:id="rId31"/>
    <p:sldId id="349" r:id="rId32"/>
    <p:sldId id="308" r:id="rId33"/>
    <p:sldId id="350" r:id="rId34"/>
    <p:sldId id="409" r:id="rId35"/>
    <p:sldId id="317" r:id="rId36"/>
    <p:sldId id="318" r:id="rId37"/>
    <p:sldId id="319" r:id="rId38"/>
    <p:sldId id="361" r:id="rId39"/>
    <p:sldId id="383" r:id="rId40"/>
    <p:sldId id="320" r:id="rId41"/>
    <p:sldId id="355" r:id="rId42"/>
    <p:sldId id="433" r:id="rId43"/>
    <p:sldId id="321" r:id="rId44"/>
    <p:sldId id="384" r:id="rId45"/>
    <p:sldId id="419" r:id="rId46"/>
    <p:sldId id="418" r:id="rId47"/>
    <p:sldId id="420" r:id="rId48"/>
    <p:sldId id="362" r:id="rId49"/>
    <p:sldId id="359" r:id="rId50"/>
    <p:sldId id="356" r:id="rId51"/>
    <p:sldId id="351" r:id="rId52"/>
    <p:sldId id="352" r:id="rId53"/>
    <p:sldId id="357" r:id="rId54"/>
    <p:sldId id="421" r:id="rId55"/>
    <p:sldId id="324" r:id="rId56"/>
    <p:sldId id="412" r:id="rId57"/>
    <p:sldId id="413" r:id="rId58"/>
    <p:sldId id="408" r:id="rId59"/>
    <p:sldId id="424" r:id="rId60"/>
    <p:sldId id="427" r:id="rId61"/>
    <p:sldId id="385" r:id="rId62"/>
    <p:sldId id="366" r:id="rId63"/>
    <p:sldId id="358" r:id="rId64"/>
    <p:sldId id="425" r:id="rId65"/>
    <p:sldId id="426" r:id="rId66"/>
    <p:sldId id="326" r:id="rId67"/>
    <p:sldId id="407" r:id="rId68"/>
    <p:sldId id="364" r:id="rId69"/>
    <p:sldId id="375" r:id="rId70"/>
    <p:sldId id="374" r:id="rId71"/>
    <p:sldId id="429" r:id="rId72"/>
    <p:sldId id="430" r:id="rId73"/>
    <p:sldId id="405" r:id="rId7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75485" autoAdjust="0"/>
  </p:normalViewPr>
  <p:slideViewPr>
    <p:cSldViewPr snapToGrid="0">
      <p:cViewPr varScale="1">
        <p:scale>
          <a:sx n="81" d="100"/>
          <a:sy n="81" d="100"/>
        </p:scale>
        <p:origin x="1278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14/11/2017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14/11/2017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99782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14/11/2017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14/11/2017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14/11/2017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14/11/2017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14/11/2017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KIu9yen5nc" TargetMode="Externa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nKIu9yen5n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nKIu9yen5nc">
            <a:hlinkClick r:id="rId4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2422"/>
            <a:ext cx="9144000" cy="685557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mtClean="0"/>
              <a:t>Scrape </a:t>
            </a:r>
            <a:r>
              <a:rPr lang="en-SG" dirty="0" smtClean="0"/>
              <a:t>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888" y="3611511"/>
            <a:ext cx="4764548" cy="1316750"/>
          </a:xfrm>
          <a:prstGeom prst="rect">
            <a:avLst/>
          </a:prstGeom>
          <a:noFill/>
          <a:ln w="76200"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5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Teams merge into 1 Big Team (6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your big teams,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– Do a Skit? Flip Charts? Just Talk?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team will be given 3 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7754</TotalTime>
  <Words>2948</Words>
  <Application>Microsoft Office PowerPoint</Application>
  <PresentationFormat>On-screen Show (4:3)</PresentationFormat>
  <Paragraphs>726</Paragraphs>
  <Slides>73</Slides>
  <Notes>72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Arial Black</vt:lpstr>
      <vt:lpstr>Arial Narrow</vt:lpstr>
      <vt:lpstr>Berlin Sans FB</vt:lpstr>
      <vt:lpstr>Calibri</vt:lpstr>
      <vt:lpstr>等线</vt:lpstr>
      <vt:lpstr>等线 Light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</cp:lastModifiedBy>
  <cp:revision>909</cp:revision>
  <dcterms:created xsi:type="dcterms:W3CDTF">2017-04-25T09:51:32Z</dcterms:created>
  <dcterms:modified xsi:type="dcterms:W3CDTF">2017-11-14T15:52:31Z</dcterms:modified>
</cp:coreProperties>
</file>